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2580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0050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405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2614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4934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7174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0082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807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6831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0675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28612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7B4F1-EF6A-4D4F-9C13-294A866B1D17}" type="datetimeFigureOut">
              <a:rPr lang="de-DE" smtClean="0"/>
              <a:t>18.03.2015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CDC2F2-F41E-4541-BA42-38F4FA84921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7532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092" y="1772816"/>
            <a:ext cx="3689061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4" name="Rechteck 3"/>
          <p:cNvSpPr/>
          <p:nvPr/>
        </p:nvSpPr>
        <p:spPr>
          <a:xfrm>
            <a:off x="1656822" y="5157192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different recombinant soluble VEGF receptor proteins using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VEGFR-2/KDR antibody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101-M22]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There is no cross reactivity visible with mouse sFlk-1, human sFLT-4 and human and mouse sFlt-1.</a:t>
            </a:r>
            <a:endParaRPr lang="en-US" sz="1200" dirty="0"/>
          </a:p>
        </p:txBody>
      </p:sp>
      <p:sp>
        <p:nvSpPr>
          <p:cNvPr id="5" name="Textfeld 1"/>
          <p:cNvSpPr txBox="1">
            <a:spLocks noChangeArrowheads="1"/>
          </p:cNvSpPr>
          <p:nvPr/>
        </p:nvSpPr>
        <p:spPr bwMode="auto">
          <a:xfrm>
            <a:off x="2359907" y="972769"/>
            <a:ext cx="45599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VEGFR-2/KDR (#EWC)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101-M22)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64189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2012-11-19T13:34:28Z</dcterms:created>
  <dcterms:modified xsi:type="dcterms:W3CDTF">2015-03-18T11:08:22Z</dcterms:modified>
</cp:coreProperties>
</file>